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6858000" cy="9144000"/>
  <p:embeddedFontLst>
    <p:embeddedFont>
      <p:font typeface="Noto Sans TC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g/kODHhtEk1XJPVfUvcJ/F7GJ0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otoSansTC-bold.fntdata"/><Relationship Id="rId12" Type="http://schemas.openxmlformats.org/officeDocument/2006/relationships/font" Target="fonts/NotoSansT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1" Type="http://schemas.openxmlformats.org/officeDocument/2006/relationships/slide" Target="/ppt/slides/slide6.xml"/><Relationship Id="rId10" Type="http://schemas.openxmlformats.org/officeDocument/2006/relationships/image" Target="../media/image31.png"/><Relationship Id="rId12" Type="http://schemas.openxmlformats.org/officeDocument/2006/relationships/image" Target="../media/image23.png"/><Relationship Id="rId9" Type="http://schemas.openxmlformats.org/officeDocument/2006/relationships/slide" Target="/ppt/slides/slide5.xml"/><Relationship Id="rId5" Type="http://schemas.openxmlformats.org/officeDocument/2006/relationships/slide" Target="/ppt/slides/slide3.xml"/><Relationship Id="rId6" Type="http://schemas.openxmlformats.org/officeDocument/2006/relationships/image" Target="../media/image7.png"/><Relationship Id="rId7" Type="http://schemas.openxmlformats.org/officeDocument/2006/relationships/slide" Target="/ppt/slides/slide4.xml"/><Relationship Id="rId8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5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slide" Target="/ppt/slides/slide6.xml"/><Relationship Id="rId9" Type="http://schemas.openxmlformats.org/officeDocument/2006/relationships/slide" Target="/ppt/slides/slide4.xml"/><Relationship Id="rId15" Type="http://schemas.openxmlformats.org/officeDocument/2006/relationships/image" Target="../media/image25.png"/><Relationship Id="rId14" Type="http://schemas.openxmlformats.org/officeDocument/2006/relationships/image" Target="../media/image8.png"/><Relationship Id="rId16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slide" Target="/ppt/slides/slide5.xml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21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slide" Target="/ppt/slides/slide6.xml"/><Relationship Id="rId9" Type="http://schemas.openxmlformats.org/officeDocument/2006/relationships/image" Target="../media/image13.png"/><Relationship Id="rId15" Type="http://schemas.openxmlformats.org/officeDocument/2006/relationships/image" Target="../media/image21.jpg"/><Relationship Id="rId14" Type="http://schemas.openxmlformats.org/officeDocument/2006/relationships/image" Target="../media/image30.png"/><Relationship Id="rId17" Type="http://schemas.openxmlformats.org/officeDocument/2006/relationships/image" Target="../media/image20.png"/><Relationship Id="rId16" Type="http://schemas.openxmlformats.org/officeDocument/2006/relationships/image" Target="../media/image26.png"/><Relationship Id="rId5" Type="http://schemas.openxmlformats.org/officeDocument/2006/relationships/image" Target="../media/image2.png"/><Relationship Id="rId19" Type="http://schemas.openxmlformats.org/officeDocument/2006/relationships/image" Target="../media/image16.png"/><Relationship Id="rId6" Type="http://schemas.openxmlformats.org/officeDocument/2006/relationships/slide" Target="/ppt/slides/slide3.xml"/><Relationship Id="rId18" Type="http://schemas.openxmlformats.org/officeDocument/2006/relationships/image" Target="../media/image34.png"/><Relationship Id="rId7" Type="http://schemas.openxmlformats.org/officeDocument/2006/relationships/image" Target="../media/image10.png"/><Relationship Id="rId8" Type="http://schemas.openxmlformats.org/officeDocument/2006/relationships/slide" Target="/ppt/slides/slide5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.png"/><Relationship Id="rId13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slide" Target="/ppt/slides/slide6.xml"/><Relationship Id="rId9" Type="http://schemas.openxmlformats.org/officeDocument/2006/relationships/slide" Target="/ppt/slides/slide4.xml"/><Relationship Id="rId15" Type="http://schemas.openxmlformats.org/officeDocument/2006/relationships/image" Target="../media/image37.png"/><Relationship Id="rId14" Type="http://schemas.openxmlformats.org/officeDocument/2006/relationships/image" Target="../media/image44.png"/><Relationship Id="rId17" Type="http://schemas.openxmlformats.org/officeDocument/2006/relationships/image" Target="../media/image47.png"/><Relationship Id="rId16" Type="http://schemas.openxmlformats.org/officeDocument/2006/relationships/image" Target="../media/image58.png"/><Relationship Id="rId5" Type="http://schemas.openxmlformats.org/officeDocument/2006/relationships/image" Target="../media/image2.png"/><Relationship Id="rId6" Type="http://schemas.openxmlformats.org/officeDocument/2006/relationships/slide" Target="/ppt/slides/slide3.xml"/><Relationship Id="rId18" Type="http://schemas.openxmlformats.org/officeDocument/2006/relationships/image" Target="../media/image39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11" Type="http://schemas.openxmlformats.org/officeDocument/2006/relationships/image" Target="../media/image40.png"/><Relationship Id="rId10" Type="http://schemas.openxmlformats.org/officeDocument/2006/relationships/image" Target="../media/image4.png"/><Relationship Id="rId21" Type="http://schemas.openxmlformats.org/officeDocument/2006/relationships/image" Target="../media/image50.png"/><Relationship Id="rId13" Type="http://schemas.openxmlformats.org/officeDocument/2006/relationships/image" Target="../media/image6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openxmlformats.org/officeDocument/2006/relationships/slide" Target="/ppt/slides/slide4.xml"/><Relationship Id="rId15" Type="http://schemas.openxmlformats.org/officeDocument/2006/relationships/image" Target="../media/image56.png"/><Relationship Id="rId14" Type="http://schemas.openxmlformats.org/officeDocument/2006/relationships/image" Target="../media/image59.png"/><Relationship Id="rId17" Type="http://schemas.openxmlformats.org/officeDocument/2006/relationships/image" Target="../media/image45.png"/><Relationship Id="rId16" Type="http://schemas.openxmlformats.org/officeDocument/2006/relationships/image" Target="../media/image55.png"/><Relationship Id="rId5" Type="http://schemas.openxmlformats.org/officeDocument/2006/relationships/slide" Target="/ppt/slides/slide3.xml"/><Relationship Id="rId19" Type="http://schemas.openxmlformats.org/officeDocument/2006/relationships/image" Target="../media/image49.png"/><Relationship Id="rId6" Type="http://schemas.openxmlformats.org/officeDocument/2006/relationships/image" Target="../media/image10.png"/><Relationship Id="rId18" Type="http://schemas.openxmlformats.org/officeDocument/2006/relationships/image" Target="../media/image57.png"/><Relationship Id="rId7" Type="http://schemas.openxmlformats.org/officeDocument/2006/relationships/slide" Target="/ppt/slides/slide5.xml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364200" cy="10287000"/>
          </a:xfrm>
          <a:custGeom>
            <a:rect b="b" l="l" r="r" t="t"/>
            <a:pathLst>
              <a:path extrusionOk="0"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2024727" y="7277320"/>
            <a:ext cx="9509404" cy="0"/>
          </a:xfrm>
          <a:prstGeom prst="straightConnector1">
            <a:avLst/>
          </a:prstGeom>
          <a:noFill/>
          <a:ln cap="flat" cmpd="sng" w="38100">
            <a:solidFill>
              <a:srgbClr val="38B6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/>
          <p:nvPr/>
        </p:nvSpPr>
        <p:spPr>
          <a:xfrm>
            <a:off x="11154985" y="1285664"/>
            <a:ext cx="5821983" cy="5821136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blipFill rotWithShape="1">
            <a:blip r:embed="rId4">
              <a:alphaModFix/>
            </a:blip>
            <a:stretch>
              <a:fillRect b="-43959" l="-5978" r="-597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"/>
          <p:cNvGrpSpPr/>
          <p:nvPr/>
        </p:nvGrpSpPr>
        <p:grpSpPr>
          <a:xfrm>
            <a:off x="14520141" y="5419639"/>
            <a:ext cx="2372031" cy="2372031"/>
            <a:chOff x="0" y="0"/>
            <a:chExt cx="812800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88900" y="31750"/>
              <a:ext cx="635000" cy="692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5090820" y="5912944"/>
            <a:ext cx="1230673" cy="1402476"/>
          </a:xfrm>
          <a:custGeom>
            <a:rect b="b" l="l" r="r" t="t"/>
            <a:pathLst>
              <a:path extrusionOk="0" h="1402476" w="1230673">
                <a:moveTo>
                  <a:pt x="0" y="0"/>
                </a:moveTo>
                <a:lnTo>
                  <a:pt x="1230673" y="0"/>
                </a:lnTo>
                <a:lnTo>
                  <a:pt x="1230673" y="1402476"/>
                </a:lnTo>
                <a:lnTo>
                  <a:pt x="0" y="1402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2024727" y="5572039"/>
            <a:ext cx="8442952" cy="1215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Mock Interview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2024727" y="7734520"/>
            <a:ext cx="7119273" cy="513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Po-Chuan Chen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74531" w="18288000">
                <a:moveTo>
                  <a:pt x="18288000" y="0"/>
                </a:moveTo>
                <a:lnTo>
                  <a:pt x="0" y="0"/>
                </a:lnTo>
                <a:lnTo>
                  <a:pt x="0" y="10274531"/>
                </a:lnTo>
                <a:lnTo>
                  <a:pt x="18288000" y="10274531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1524155" y="0"/>
            <a:ext cx="16763845" cy="10287000"/>
          </a:xfrm>
          <a:custGeom>
            <a:rect b="b" l="l" r="r" t="t"/>
            <a:pathLst>
              <a:path extrusionOk="0" h="10287000" w="18310194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653978" y="8890023"/>
            <a:ext cx="374722" cy="736554"/>
          </a:xfrm>
          <a:custGeom>
            <a:rect b="b" l="l" r="r" t="t"/>
            <a:pathLst>
              <a:path extrusionOk="0" h="736554" w="374722">
                <a:moveTo>
                  <a:pt x="0" y="0"/>
                </a:moveTo>
                <a:lnTo>
                  <a:pt x="374722" y="0"/>
                </a:lnTo>
                <a:lnTo>
                  <a:pt x="374722" y="736554"/>
                </a:lnTo>
                <a:lnTo>
                  <a:pt x="0" y="736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0" name="Google Shape;100;p2"/>
          <p:cNvGrpSpPr/>
          <p:nvPr/>
        </p:nvGrpSpPr>
        <p:grpSpPr>
          <a:xfrm>
            <a:off x="3312210" y="3875350"/>
            <a:ext cx="2519269" cy="2519269"/>
            <a:chOff x="0" y="0"/>
            <a:chExt cx="812800" cy="812800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6863549" y="3892380"/>
            <a:ext cx="2519269" cy="2519269"/>
            <a:chOff x="0" y="0"/>
            <a:chExt cx="812800" cy="81280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0410457" y="3892380"/>
            <a:ext cx="2519269" cy="2519269"/>
            <a:chOff x="0" y="0"/>
            <a:chExt cx="812800" cy="812800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3957365" y="3892380"/>
            <a:ext cx="2519269" cy="2519269"/>
            <a:chOff x="0" y="0"/>
            <a:chExt cx="812800" cy="812800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>
            <a:hlinkClick action="ppaction://hlinksldjump" r:id="rId5"/>
          </p:cNvPr>
          <p:cNvSpPr/>
          <p:nvPr/>
        </p:nvSpPr>
        <p:spPr>
          <a:xfrm>
            <a:off x="3859157" y="4432594"/>
            <a:ext cx="1425376" cy="1421812"/>
          </a:xfrm>
          <a:custGeom>
            <a:rect b="b" l="l" r="r" t="t"/>
            <a:pathLst>
              <a:path extrusionOk="0" h="1421812" w="1425376">
                <a:moveTo>
                  <a:pt x="0" y="0"/>
                </a:moveTo>
                <a:lnTo>
                  <a:pt x="1425375" y="0"/>
                </a:lnTo>
                <a:lnTo>
                  <a:pt x="1425375" y="1421812"/>
                </a:lnTo>
                <a:lnTo>
                  <a:pt x="0" y="1421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>
            <a:hlinkClick action="ppaction://hlinksldjump" r:id="rId7"/>
          </p:cNvPr>
          <p:cNvSpPr/>
          <p:nvPr/>
        </p:nvSpPr>
        <p:spPr>
          <a:xfrm>
            <a:off x="7409155" y="4437986"/>
            <a:ext cx="1428058" cy="1428058"/>
          </a:xfrm>
          <a:custGeom>
            <a:rect b="b" l="l" r="r" t="t"/>
            <a:pathLst>
              <a:path extrusionOk="0" h="1428058" w="1428058">
                <a:moveTo>
                  <a:pt x="0" y="0"/>
                </a:moveTo>
                <a:lnTo>
                  <a:pt x="1428058" y="0"/>
                </a:lnTo>
                <a:lnTo>
                  <a:pt x="1428058" y="1428058"/>
                </a:lnTo>
                <a:lnTo>
                  <a:pt x="0" y="1428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>
            <a:hlinkClick action="ppaction://hlinksldjump" r:id="rId9"/>
          </p:cNvPr>
          <p:cNvSpPr/>
          <p:nvPr/>
        </p:nvSpPr>
        <p:spPr>
          <a:xfrm>
            <a:off x="10903946" y="4418793"/>
            <a:ext cx="1465354" cy="1432383"/>
          </a:xfrm>
          <a:custGeom>
            <a:rect b="b" l="l" r="r" t="t"/>
            <a:pathLst>
              <a:path extrusionOk="0" h="1432383" w="1465354">
                <a:moveTo>
                  <a:pt x="0" y="0"/>
                </a:moveTo>
                <a:lnTo>
                  <a:pt x="1465353" y="0"/>
                </a:lnTo>
                <a:lnTo>
                  <a:pt x="1465353" y="1432384"/>
                </a:lnTo>
                <a:lnTo>
                  <a:pt x="0" y="1432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>
            <a:hlinkClick action="ppaction://hlinksldjump" r:id="rId11"/>
          </p:cNvPr>
          <p:cNvSpPr/>
          <p:nvPr/>
        </p:nvSpPr>
        <p:spPr>
          <a:xfrm>
            <a:off x="14549908" y="4467893"/>
            <a:ext cx="1334183" cy="1334183"/>
          </a:xfrm>
          <a:custGeom>
            <a:rect b="b" l="l" r="r" t="t"/>
            <a:pathLst>
              <a:path extrusionOk="0" h="1334183" w="1334183">
                <a:moveTo>
                  <a:pt x="0" y="0"/>
                </a:moveTo>
                <a:lnTo>
                  <a:pt x="1334184" y="0"/>
                </a:lnTo>
                <a:lnTo>
                  <a:pt x="1334184" y="1334184"/>
                </a:lnTo>
                <a:lnTo>
                  <a:pt x="0" y="133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 rot="-5400000">
            <a:off x="-1229906" y="6173252"/>
            <a:ext cx="4038178" cy="36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Mock Interview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3640386" y="7142623"/>
            <a:ext cx="1862918" cy="425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7107949" y="7142623"/>
            <a:ext cx="1862918" cy="425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0575512" y="7142623"/>
            <a:ext cx="2189159" cy="425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4122420" y="6927591"/>
            <a:ext cx="2189159" cy="85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endParaRPr/>
          </a:p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4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8123184" y="866775"/>
            <a:ext cx="3513439" cy="1413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1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74531" w="18288000">
                <a:moveTo>
                  <a:pt x="18288000" y="0"/>
                </a:moveTo>
                <a:lnTo>
                  <a:pt x="0" y="0"/>
                </a:lnTo>
                <a:lnTo>
                  <a:pt x="0" y="10274531"/>
                </a:lnTo>
                <a:lnTo>
                  <a:pt x="18288000" y="10274531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7" name="Google Shape;127;p3"/>
          <p:cNvGrpSpPr/>
          <p:nvPr/>
        </p:nvGrpSpPr>
        <p:grpSpPr>
          <a:xfrm>
            <a:off x="1524155" y="-212325"/>
            <a:ext cx="16840045" cy="10717733"/>
            <a:chOff x="0" y="-57150"/>
            <a:chExt cx="4780753" cy="2884814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4780753" cy="2827663"/>
            </a:xfrm>
            <a:custGeom>
              <a:rect b="b" l="l" r="r" t="t"/>
              <a:pathLst>
                <a:path extrusionOk="0" h="2827663" w="4780753">
                  <a:moveTo>
                    <a:pt x="0" y="0"/>
                  </a:moveTo>
                  <a:lnTo>
                    <a:pt x="4780753" y="0"/>
                  </a:lnTo>
                  <a:lnTo>
                    <a:pt x="4780753" y="2827663"/>
                  </a:lnTo>
                  <a:lnTo>
                    <a:pt x="0" y="28276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3"/>
            <p:cNvSpPr txBox="1"/>
            <p:nvPr/>
          </p:nvSpPr>
          <p:spPr>
            <a:xfrm>
              <a:off x="0" y="-57150"/>
              <a:ext cx="4780753" cy="2884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3">
            <a:hlinkClick action="ppaction://hlinksldjump" r:id="rId4"/>
          </p:cNvPr>
          <p:cNvSpPr/>
          <p:nvPr/>
        </p:nvSpPr>
        <p:spPr>
          <a:xfrm>
            <a:off x="150496" y="8221205"/>
            <a:ext cx="1150584" cy="1150584"/>
          </a:xfrm>
          <a:custGeom>
            <a:rect b="b" l="l" r="r" t="t"/>
            <a:pathLst>
              <a:path extrusionOk="0" h="1150584" w="1150584">
                <a:moveTo>
                  <a:pt x="0" y="0"/>
                </a:moveTo>
                <a:lnTo>
                  <a:pt x="1150585" y="0"/>
                </a:lnTo>
                <a:lnTo>
                  <a:pt x="1150585" y="1150584"/>
                </a:lnTo>
                <a:lnTo>
                  <a:pt x="0" y="1150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242400" y="480995"/>
            <a:ext cx="1098156" cy="1095410"/>
          </a:xfrm>
          <a:custGeom>
            <a:rect b="b" l="l" r="r" t="t"/>
            <a:pathLst>
              <a:path extrusionOk="0" h="1095410" w="1098156">
                <a:moveTo>
                  <a:pt x="0" y="0"/>
                </a:moveTo>
                <a:lnTo>
                  <a:pt x="1098156" y="0"/>
                </a:lnTo>
                <a:lnTo>
                  <a:pt x="1098156" y="1095410"/>
                </a:lnTo>
                <a:lnTo>
                  <a:pt x="0" y="10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>
            <a:hlinkClick action="ppaction://hlinksldjump" r:id="rId7"/>
          </p:cNvPr>
          <p:cNvSpPr/>
          <p:nvPr/>
        </p:nvSpPr>
        <p:spPr>
          <a:xfrm>
            <a:off x="129731" y="5647461"/>
            <a:ext cx="1171350" cy="1144994"/>
          </a:xfrm>
          <a:custGeom>
            <a:rect b="b" l="l" r="r" t="t"/>
            <a:pathLst>
              <a:path extrusionOk="0" h="1144994" w="1171350">
                <a:moveTo>
                  <a:pt x="0" y="0"/>
                </a:moveTo>
                <a:lnTo>
                  <a:pt x="1171350" y="0"/>
                </a:lnTo>
                <a:lnTo>
                  <a:pt x="1171350" y="1144994"/>
                </a:lnTo>
                <a:lnTo>
                  <a:pt x="0" y="1144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>
            <a:hlinkClick action="ppaction://hlinksldjump" r:id="rId9"/>
          </p:cNvPr>
          <p:cNvSpPr/>
          <p:nvPr/>
        </p:nvSpPr>
        <p:spPr>
          <a:xfrm>
            <a:off x="129731" y="3007885"/>
            <a:ext cx="1210825" cy="1210825"/>
          </a:xfrm>
          <a:custGeom>
            <a:rect b="b" l="l" r="r" t="t"/>
            <a:pathLst>
              <a:path extrusionOk="0" h="1210825" w="1210825">
                <a:moveTo>
                  <a:pt x="0" y="0"/>
                </a:moveTo>
                <a:lnTo>
                  <a:pt x="1210825" y="0"/>
                </a:lnTo>
                <a:lnTo>
                  <a:pt x="1210825" y="1210826"/>
                </a:lnTo>
                <a:lnTo>
                  <a:pt x="0" y="1210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/>
          <p:nvPr/>
        </p:nvSpPr>
        <p:spPr>
          <a:xfrm>
            <a:off x="2391075" y="3449130"/>
            <a:ext cx="13505849" cy="3388740"/>
          </a:xfrm>
          <a:custGeom>
            <a:rect b="b" l="l" r="r" t="t"/>
            <a:pathLst>
              <a:path extrusionOk="0" h="3388740" w="13505849">
                <a:moveTo>
                  <a:pt x="0" y="0"/>
                </a:moveTo>
                <a:lnTo>
                  <a:pt x="13505850" y="0"/>
                </a:lnTo>
                <a:lnTo>
                  <a:pt x="13505850" y="3388740"/>
                </a:lnTo>
                <a:lnTo>
                  <a:pt x="0" y="3388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16085378" y="3638485"/>
            <a:ext cx="2008975" cy="2008975"/>
          </a:xfrm>
          <a:custGeom>
            <a:rect b="b" l="l" r="r" t="t"/>
            <a:pathLst>
              <a:path extrusionOk="0" h="2008975" w="2008975">
                <a:moveTo>
                  <a:pt x="0" y="0"/>
                </a:moveTo>
                <a:lnTo>
                  <a:pt x="2008975" y="0"/>
                </a:lnTo>
                <a:lnTo>
                  <a:pt x="2008975" y="2008976"/>
                </a:lnTo>
                <a:lnTo>
                  <a:pt x="0" y="2008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/>
          <p:nvPr/>
        </p:nvSpPr>
        <p:spPr>
          <a:xfrm>
            <a:off x="3124200" y="5981700"/>
            <a:ext cx="2437441" cy="2437441"/>
          </a:xfrm>
          <a:custGeom>
            <a:rect b="b" l="l" r="r" t="t"/>
            <a:pathLst>
              <a:path extrusionOk="0" h="2437441" w="2437441">
                <a:moveTo>
                  <a:pt x="0" y="0"/>
                </a:moveTo>
                <a:lnTo>
                  <a:pt x="2437442" y="0"/>
                </a:lnTo>
                <a:lnTo>
                  <a:pt x="2437442" y="2437441"/>
                </a:lnTo>
                <a:lnTo>
                  <a:pt x="0" y="243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>
            <a:off x="6222471" y="480995"/>
            <a:ext cx="2303106" cy="2303106"/>
          </a:xfrm>
          <a:custGeom>
            <a:rect b="b" l="l" r="r" t="t"/>
            <a:pathLst>
              <a:path extrusionOk="0" h="2303106" w="2303106">
                <a:moveTo>
                  <a:pt x="0" y="0"/>
                </a:moveTo>
                <a:lnTo>
                  <a:pt x="2303105" y="0"/>
                </a:lnTo>
                <a:lnTo>
                  <a:pt x="2303105" y="2303105"/>
                </a:lnTo>
                <a:lnTo>
                  <a:pt x="0" y="2303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7620000" y="7429500"/>
            <a:ext cx="3337501" cy="1962942"/>
          </a:xfrm>
          <a:custGeom>
            <a:rect b="b" l="l" r="r" t="t"/>
            <a:pathLst>
              <a:path extrusionOk="0" h="1962942" w="3337501">
                <a:moveTo>
                  <a:pt x="0" y="0"/>
                </a:moveTo>
                <a:lnTo>
                  <a:pt x="3337501" y="0"/>
                </a:lnTo>
                <a:lnTo>
                  <a:pt x="3337501" y="1962942"/>
                </a:lnTo>
                <a:lnTo>
                  <a:pt x="0" y="1962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>
            <a:off x="11658600" y="2857500"/>
            <a:ext cx="3212885" cy="2263932"/>
          </a:xfrm>
          <a:custGeom>
            <a:rect b="b" l="l" r="r" t="t"/>
            <a:pathLst>
              <a:path extrusionOk="0" h="2263932" w="3212885">
                <a:moveTo>
                  <a:pt x="0" y="0"/>
                </a:moveTo>
                <a:lnTo>
                  <a:pt x="3212886" y="0"/>
                </a:lnTo>
                <a:lnTo>
                  <a:pt x="3212886" y="2263932"/>
                </a:lnTo>
                <a:lnTo>
                  <a:pt x="0" y="2263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 txBox="1"/>
          <p:nvPr/>
        </p:nvSpPr>
        <p:spPr>
          <a:xfrm>
            <a:off x="2163622" y="8191324"/>
            <a:ext cx="4569262" cy="1207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2017/09 - 2021/06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B.S. Computer Science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2391075" y="849440"/>
            <a:ext cx="3557230" cy="1823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2020/07 - 2020/09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Summer Intern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10938637" y="8022211"/>
            <a:ext cx="5672963" cy="1207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2021/09 - 2023/07 (Quit)</a:t>
            </a:r>
            <a:endParaRPr b="0" i="0" sz="3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M.S. Computer Science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10515600" y="495300"/>
            <a:ext cx="5486758" cy="2439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2022/09 - Present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M.S. Electronic Engineering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2023/09 - Present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Teaching Assistant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74531" w="18288000">
                <a:moveTo>
                  <a:pt x="18288000" y="0"/>
                </a:moveTo>
                <a:lnTo>
                  <a:pt x="0" y="0"/>
                </a:lnTo>
                <a:lnTo>
                  <a:pt x="0" y="10274531"/>
                </a:lnTo>
                <a:lnTo>
                  <a:pt x="18288000" y="10274531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9" name="Google Shape;149;p4"/>
          <p:cNvGrpSpPr/>
          <p:nvPr/>
        </p:nvGrpSpPr>
        <p:grpSpPr>
          <a:xfrm>
            <a:off x="1524155" y="-207911"/>
            <a:ext cx="16763845" cy="10494911"/>
            <a:chOff x="0" y="-57150"/>
            <a:chExt cx="4780753" cy="2884814"/>
          </a:xfrm>
        </p:grpSpPr>
        <p:sp>
          <p:nvSpPr>
            <p:cNvPr id="150" name="Google Shape;150;p4"/>
            <p:cNvSpPr/>
            <p:nvPr/>
          </p:nvSpPr>
          <p:spPr>
            <a:xfrm>
              <a:off x="0" y="0"/>
              <a:ext cx="4780753" cy="2827663"/>
            </a:xfrm>
            <a:custGeom>
              <a:rect b="b" l="l" r="r" t="t"/>
              <a:pathLst>
                <a:path extrusionOk="0" h="2827663" w="4780753">
                  <a:moveTo>
                    <a:pt x="0" y="0"/>
                  </a:moveTo>
                  <a:lnTo>
                    <a:pt x="4780753" y="0"/>
                  </a:lnTo>
                  <a:lnTo>
                    <a:pt x="4780753" y="2827663"/>
                  </a:lnTo>
                  <a:lnTo>
                    <a:pt x="0" y="28276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1" name="Google Shape;151;p4"/>
            <p:cNvSpPr txBox="1"/>
            <p:nvPr/>
          </p:nvSpPr>
          <p:spPr>
            <a:xfrm>
              <a:off x="0" y="-57150"/>
              <a:ext cx="4780753" cy="2884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4">
            <a:hlinkClick action="ppaction://hlinksldjump" r:id="rId4"/>
          </p:cNvPr>
          <p:cNvSpPr/>
          <p:nvPr/>
        </p:nvSpPr>
        <p:spPr>
          <a:xfrm>
            <a:off x="150496" y="8221205"/>
            <a:ext cx="1150584" cy="1150584"/>
          </a:xfrm>
          <a:custGeom>
            <a:rect b="b" l="l" r="r" t="t"/>
            <a:pathLst>
              <a:path extrusionOk="0" h="1150584" w="1150584">
                <a:moveTo>
                  <a:pt x="0" y="0"/>
                </a:moveTo>
                <a:lnTo>
                  <a:pt x="1150585" y="0"/>
                </a:lnTo>
                <a:lnTo>
                  <a:pt x="1150585" y="1150584"/>
                </a:lnTo>
                <a:lnTo>
                  <a:pt x="0" y="1150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4">
            <a:hlinkClick action="ppaction://hlinksldjump" r:id="rId6"/>
          </p:cNvPr>
          <p:cNvSpPr/>
          <p:nvPr/>
        </p:nvSpPr>
        <p:spPr>
          <a:xfrm>
            <a:off x="242400" y="480995"/>
            <a:ext cx="1098156" cy="1095410"/>
          </a:xfrm>
          <a:custGeom>
            <a:rect b="b" l="l" r="r" t="t"/>
            <a:pathLst>
              <a:path extrusionOk="0" h="1095410" w="1098156">
                <a:moveTo>
                  <a:pt x="0" y="0"/>
                </a:moveTo>
                <a:lnTo>
                  <a:pt x="1098156" y="0"/>
                </a:lnTo>
                <a:lnTo>
                  <a:pt x="1098156" y="1095410"/>
                </a:lnTo>
                <a:lnTo>
                  <a:pt x="0" y="10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>
            <a:hlinkClick action="ppaction://hlinksldjump" r:id="rId8"/>
          </p:cNvPr>
          <p:cNvSpPr/>
          <p:nvPr/>
        </p:nvSpPr>
        <p:spPr>
          <a:xfrm>
            <a:off x="129731" y="5647461"/>
            <a:ext cx="1171350" cy="1144994"/>
          </a:xfrm>
          <a:custGeom>
            <a:rect b="b" l="l" r="r" t="t"/>
            <a:pathLst>
              <a:path extrusionOk="0" h="1144994" w="1171350">
                <a:moveTo>
                  <a:pt x="0" y="0"/>
                </a:moveTo>
                <a:lnTo>
                  <a:pt x="1171350" y="0"/>
                </a:lnTo>
                <a:lnTo>
                  <a:pt x="1171350" y="1144994"/>
                </a:lnTo>
                <a:lnTo>
                  <a:pt x="0" y="1144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129731" y="3007885"/>
            <a:ext cx="1210825" cy="1210825"/>
          </a:xfrm>
          <a:custGeom>
            <a:rect b="b" l="l" r="r" t="t"/>
            <a:pathLst>
              <a:path extrusionOk="0" h="1210825" w="1210825">
                <a:moveTo>
                  <a:pt x="0" y="0"/>
                </a:moveTo>
                <a:lnTo>
                  <a:pt x="1210825" y="0"/>
                </a:lnTo>
                <a:lnTo>
                  <a:pt x="1210825" y="1210826"/>
                </a:lnTo>
                <a:lnTo>
                  <a:pt x="0" y="1210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6" name="Google Shape;156;p4"/>
          <p:cNvGrpSpPr/>
          <p:nvPr/>
        </p:nvGrpSpPr>
        <p:grpSpPr>
          <a:xfrm>
            <a:off x="2514600" y="0"/>
            <a:ext cx="7165062" cy="4965979"/>
            <a:chOff x="0" y="-47625"/>
            <a:chExt cx="1887095" cy="1307912"/>
          </a:xfrm>
        </p:grpSpPr>
        <p:sp>
          <p:nvSpPr>
            <p:cNvPr id="157" name="Google Shape;157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93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Posture</a:t>
              </a:r>
              <a:endParaRPr/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Independent Study @ CGU</a:t>
              </a:r>
              <a:endParaRPr/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9827538" y="28412"/>
            <a:ext cx="7165062" cy="4965979"/>
            <a:chOff x="0" y="-47625"/>
            <a:chExt cx="1887095" cy="1307912"/>
          </a:xfrm>
        </p:grpSpPr>
        <p:sp>
          <p:nvSpPr>
            <p:cNvPr id="160" name="Google Shape;160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81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P2P Objection Detection</a:t>
              </a:r>
              <a:endParaRPr/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@ NTUT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4"/>
          <p:cNvGrpSpPr/>
          <p:nvPr/>
        </p:nvGrpSpPr>
        <p:grpSpPr>
          <a:xfrm>
            <a:off x="2494361" y="4962674"/>
            <a:ext cx="7165062" cy="4965979"/>
            <a:chOff x="0" y="-47625"/>
            <a:chExt cx="1887095" cy="1307912"/>
          </a:xfrm>
        </p:grpSpPr>
        <p:sp>
          <p:nvSpPr>
            <p:cNvPr id="163" name="Google Shape;163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93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ML from Scratch</a:t>
              </a:r>
              <a:endParaRPr/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 Side Project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9827538" y="4962674"/>
            <a:ext cx="7165062" cy="4965979"/>
            <a:chOff x="0" y="-47625"/>
            <a:chExt cx="1887095" cy="1307912"/>
          </a:xfrm>
        </p:grpSpPr>
        <p:sp>
          <p:nvSpPr>
            <p:cNvPr id="166" name="Google Shape;166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91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Mental Health Chat-bot</a:t>
              </a:r>
              <a:endParaRPr/>
            </a:p>
            <a:p>
              <a:pPr indent="0" lvl="0" marL="0" marR="0" rtl="0" algn="ctr">
                <a:lnSpc>
                  <a:spcPct val="1321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 Project @ NYCU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4"/>
          <p:cNvSpPr/>
          <p:nvPr/>
        </p:nvSpPr>
        <p:spPr>
          <a:xfrm>
            <a:off x="2971800" y="876300"/>
            <a:ext cx="6223034" cy="3523825"/>
          </a:xfrm>
          <a:custGeom>
            <a:rect b="b" l="l" r="r" t="t"/>
            <a:pathLst>
              <a:path extrusionOk="0" h="3523825" w="6223034">
                <a:moveTo>
                  <a:pt x="0" y="0"/>
                </a:moveTo>
                <a:lnTo>
                  <a:pt x="6223034" y="0"/>
                </a:lnTo>
                <a:lnTo>
                  <a:pt x="6223034" y="3523824"/>
                </a:lnTo>
                <a:lnTo>
                  <a:pt x="0" y="3523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10363200" y="571500"/>
            <a:ext cx="6324600" cy="4236602"/>
          </a:xfrm>
          <a:custGeom>
            <a:rect b="b" l="l" r="r" t="t"/>
            <a:pathLst>
              <a:path extrusionOk="0" h="4084202" w="5647713">
                <a:moveTo>
                  <a:pt x="0" y="0"/>
                </a:moveTo>
                <a:lnTo>
                  <a:pt x="5647713" y="0"/>
                </a:lnTo>
                <a:lnTo>
                  <a:pt x="5647713" y="4084202"/>
                </a:lnTo>
                <a:lnTo>
                  <a:pt x="0" y="4084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7194" r="0" t="-18573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2667000" y="5676900"/>
            <a:ext cx="6755643" cy="3800049"/>
          </a:xfrm>
          <a:custGeom>
            <a:rect b="b" l="l" r="r" t="t"/>
            <a:pathLst>
              <a:path extrusionOk="0" h="3800049" w="6755643">
                <a:moveTo>
                  <a:pt x="0" y="0"/>
                </a:moveTo>
                <a:lnTo>
                  <a:pt x="6755643" y="0"/>
                </a:lnTo>
                <a:lnTo>
                  <a:pt x="6755643" y="3800049"/>
                </a:lnTo>
                <a:lnTo>
                  <a:pt x="0" y="3800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9982200" y="5524500"/>
            <a:ext cx="6863115" cy="3860502"/>
          </a:xfrm>
          <a:custGeom>
            <a:rect b="b" l="l" r="r" t="t"/>
            <a:pathLst>
              <a:path extrusionOk="0" h="3860502" w="6863115">
                <a:moveTo>
                  <a:pt x="0" y="0"/>
                </a:moveTo>
                <a:lnTo>
                  <a:pt x="6863115" y="0"/>
                </a:lnTo>
                <a:lnTo>
                  <a:pt x="6863115" y="3860502"/>
                </a:lnTo>
                <a:lnTo>
                  <a:pt x="0" y="386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2" name="Google Shape;172;p4"/>
          <p:cNvPicPr preferRelativeResize="0"/>
          <p:nvPr/>
        </p:nvPicPr>
        <p:blipFill rotWithShape="1">
          <a:blip r:embed="rId15">
            <a:alphaModFix/>
          </a:blip>
          <a:srcRect b="14459" l="11295" r="0" t="0"/>
          <a:stretch/>
        </p:blipFill>
        <p:spPr>
          <a:xfrm>
            <a:off x="2971800" y="571500"/>
            <a:ext cx="6248400" cy="396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4"/>
          <p:cNvGrpSpPr/>
          <p:nvPr/>
        </p:nvGrpSpPr>
        <p:grpSpPr>
          <a:xfrm>
            <a:off x="9982200" y="88753"/>
            <a:ext cx="7086600" cy="4886900"/>
            <a:chOff x="0" y="-47625"/>
            <a:chExt cx="1887095" cy="1307912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87200" y="1714500"/>
            <a:ext cx="3143721" cy="3143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TH INTERNATIONAL CONFERENCE ON APPLIED SYSTEM INNOVATION 2023 – held ..." id="177" name="Google Shape;177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744200" y="495300"/>
            <a:ext cx="5448300" cy="114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4"/>
          <p:cNvGrpSpPr/>
          <p:nvPr/>
        </p:nvGrpSpPr>
        <p:grpSpPr>
          <a:xfrm>
            <a:off x="2590800" y="5041753"/>
            <a:ext cx="7086600" cy="4886900"/>
            <a:chOff x="0" y="-47625"/>
            <a:chExt cx="1887095" cy="1307912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" name="Google Shape;181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95600" y="6591300"/>
            <a:ext cx="2956908" cy="2024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4"/>
          <p:cNvGrpSpPr/>
          <p:nvPr/>
        </p:nvGrpSpPr>
        <p:grpSpPr>
          <a:xfrm>
            <a:off x="9829800" y="5041753"/>
            <a:ext cx="7086600" cy="4886900"/>
            <a:chOff x="0" y="-47625"/>
            <a:chExt cx="1887095" cy="1307912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1887095" cy="1260287"/>
            </a:xfrm>
            <a:custGeom>
              <a:rect b="b" l="l" r="r" t="t"/>
              <a:pathLst>
                <a:path extrusionOk="0" h="1260287" w="1887095">
                  <a:moveTo>
                    <a:pt x="55106" y="0"/>
                  </a:moveTo>
                  <a:lnTo>
                    <a:pt x="1831989" y="0"/>
                  </a:lnTo>
                  <a:cubicBezTo>
                    <a:pt x="1846604" y="0"/>
                    <a:pt x="1860620" y="5806"/>
                    <a:pt x="1870955" y="16140"/>
                  </a:cubicBezTo>
                  <a:cubicBezTo>
                    <a:pt x="1881289" y="26475"/>
                    <a:pt x="1887095" y="40491"/>
                    <a:pt x="1887095" y="55106"/>
                  </a:cubicBezTo>
                  <a:lnTo>
                    <a:pt x="1887095" y="1205181"/>
                  </a:lnTo>
                  <a:cubicBezTo>
                    <a:pt x="1887095" y="1219796"/>
                    <a:pt x="1881289" y="1233813"/>
                    <a:pt x="1870955" y="1244147"/>
                  </a:cubicBezTo>
                  <a:cubicBezTo>
                    <a:pt x="1860620" y="1254481"/>
                    <a:pt x="1846604" y="1260287"/>
                    <a:pt x="1831989" y="1260287"/>
                  </a:cubicBezTo>
                  <a:lnTo>
                    <a:pt x="55106" y="1260287"/>
                  </a:lnTo>
                  <a:cubicBezTo>
                    <a:pt x="40491" y="1260287"/>
                    <a:pt x="26475" y="1254481"/>
                    <a:pt x="16140" y="1244147"/>
                  </a:cubicBezTo>
                  <a:cubicBezTo>
                    <a:pt x="5806" y="1233813"/>
                    <a:pt x="0" y="1219796"/>
                    <a:pt x="0" y="1205181"/>
                  </a:cubicBezTo>
                  <a:lnTo>
                    <a:pt x="0" y="55106"/>
                  </a:lnTo>
                  <a:cubicBezTo>
                    <a:pt x="0" y="40491"/>
                    <a:pt x="5806" y="26475"/>
                    <a:pt x="16140" y="16140"/>
                  </a:cubicBezTo>
                  <a:cubicBezTo>
                    <a:pt x="26475" y="5806"/>
                    <a:pt x="40491" y="0"/>
                    <a:pt x="55106" y="0"/>
                  </a:cubicBezTo>
                  <a:close/>
                </a:path>
              </a:pathLst>
            </a:custGeom>
            <a:solidFill>
              <a:srgbClr val="7C2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0" y="-47625"/>
              <a:ext cx="1887095" cy="130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9800" y="5905500"/>
            <a:ext cx="3448499" cy="34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82200" y="6743700"/>
            <a:ext cx="3468161" cy="18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87400" y="5905500"/>
            <a:ext cx="33528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74531" w="18288000">
                <a:moveTo>
                  <a:pt x="18288000" y="0"/>
                </a:moveTo>
                <a:lnTo>
                  <a:pt x="0" y="0"/>
                </a:lnTo>
                <a:lnTo>
                  <a:pt x="0" y="10274531"/>
                </a:lnTo>
                <a:lnTo>
                  <a:pt x="18288000" y="10274531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3" name="Google Shape;193;p5"/>
          <p:cNvGrpSpPr/>
          <p:nvPr/>
        </p:nvGrpSpPr>
        <p:grpSpPr>
          <a:xfrm>
            <a:off x="1524155" y="-207911"/>
            <a:ext cx="16763845" cy="10494911"/>
            <a:chOff x="0" y="-57150"/>
            <a:chExt cx="4780753" cy="2884814"/>
          </a:xfrm>
        </p:grpSpPr>
        <p:sp>
          <p:nvSpPr>
            <p:cNvPr id="194" name="Google Shape;194;p5"/>
            <p:cNvSpPr/>
            <p:nvPr/>
          </p:nvSpPr>
          <p:spPr>
            <a:xfrm>
              <a:off x="0" y="0"/>
              <a:ext cx="4780753" cy="2827663"/>
            </a:xfrm>
            <a:custGeom>
              <a:rect b="b" l="l" r="r" t="t"/>
              <a:pathLst>
                <a:path extrusionOk="0" h="2827663" w="4780753">
                  <a:moveTo>
                    <a:pt x="0" y="0"/>
                  </a:moveTo>
                  <a:lnTo>
                    <a:pt x="4780753" y="0"/>
                  </a:lnTo>
                  <a:lnTo>
                    <a:pt x="4780753" y="2827663"/>
                  </a:lnTo>
                  <a:lnTo>
                    <a:pt x="0" y="28276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5" name="Google Shape;195;p5"/>
            <p:cNvSpPr txBox="1"/>
            <p:nvPr/>
          </p:nvSpPr>
          <p:spPr>
            <a:xfrm>
              <a:off x="0" y="-57150"/>
              <a:ext cx="4780753" cy="28848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5">
            <a:hlinkClick action="ppaction://hlinksldjump" r:id="rId4"/>
          </p:cNvPr>
          <p:cNvSpPr/>
          <p:nvPr/>
        </p:nvSpPr>
        <p:spPr>
          <a:xfrm>
            <a:off x="150496" y="8221205"/>
            <a:ext cx="1150584" cy="1150584"/>
          </a:xfrm>
          <a:custGeom>
            <a:rect b="b" l="l" r="r" t="t"/>
            <a:pathLst>
              <a:path extrusionOk="0" h="1150584" w="1150584">
                <a:moveTo>
                  <a:pt x="0" y="0"/>
                </a:moveTo>
                <a:lnTo>
                  <a:pt x="1150585" y="0"/>
                </a:lnTo>
                <a:lnTo>
                  <a:pt x="1150585" y="1150584"/>
                </a:lnTo>
                <a:lnTo>
                  <a:pt x="0" y="1150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5">
            <a:hlinkClick action="ppaction://hlinksldjump" r:id="rId6"/>
          </p:cNvPr>
          <p:cNvSpPr/>
          <p:nvPr/>
        </p:nvSpPr>
        <p:spPr>
          <a:xfrm>
            <a:off x="242400" y="480995"/>
            <a:ext cx="1098156" cy="1095410"/>
          </a:xfrm>
          <a:custGeom>
            <a:rect b="b" l="l" r="r" t="t"/>
            <a:pathLst>
              <a:path extrusionOk="0" h="1095410" w="1098156">
                <a:moveTo>
                  <a:pt x="0" y="0"/>
                </a:moveTo>
                <a:lnTo>
                  <a:pt x="1098156" y="0"/>
                </a:lnTo>
                <a:lnTo>
                  <a:pt x="1098156" y="1095410"/>
                </a:lnTo>
                <a:lnTo>
                  <a:pt x="0" y="10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5"/>
          <p:cNvSpPr/>
          <p:nvPr/>
        </p:nvSpPr>
        <p:spPr>
          <a:xfrm>
            <a:off x="129731" y="5647461"/>
            <a:ext cx="1171350" cy="1144994"/>
          </a:xfrm>
          <a:custGeom>
            <a:rect b="b" l="l" r="r" t="t"/>
            <a:pathLst>
              <a:path extrusionOk="0" h="1144994" w="1171350">
                <a:moveTo>
                  <a:pt x="0" y="0"/>
                </a:moveTo>
                <a:lnTo>
                  <a:pt x="1171350" y="0"/>
                </a:lnTo>
                <a:lnTo>
                  <a:pt x="1171350" y="1144994"/>
                </a:lnTo>
                <a:lnTo>
                  <a:pt x="0" y="1144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5">
            <a:hlinkClick action="ppaction://hlinksldjump" r:id="rId9"/>
          </p:cNvPr>
          <p:cNvSpPr/>
          <p:nvPr/>
        </p:nvSpPr>
        <p:spPr>
          <a:xfrm>
            <a:off x="129731" y="3007885"/>
            <a:ext cx="1210825" cy="1210825"/>
          </a:xfrm>
          <a:custGeom>
            <a:rect b="b" l="l" r="r" t="t"/>
            <a:pathLst>
              <a:path extrusionOk="0" h="1210825" w="1210825">
                <a:moveTo>
                  <a:pt x="0" y="0"/>
                </a:moveTo>
                <a:lnTo>
                  <a:pt x="1210825" y="0"/>
                </a:lnTo>
                <a:lnTo>
                  <a:pt x="1210825" y="1210826"/>
                </a:lnTo>
                <a:lnTo>
                  <a:pt x="0" y="1210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0" name="Google Shape;200;p5"/>
          <p:cNvGrpSpPr/>
          <p:nvPr/>
        </p:nvGrpSpPr>
        <p:grpSpPr>
          <a:xfrm>
            <a:off x="11507023" y="6611629"/>
            <a:ext cx="6251329" cy="3526943"/>
            <a:chOff x="0" y="-47625"/>
            <a:chExt cx="1646440" cy="928907"/>
          </a:xfrm>
        </p:grpSpPr>
        <p:sp>
          <p:nvSpPr>
            <p:cNvPr id="201" name="Google Shape;201;p5"/>
            <p:cNvSpPr/>
            <p:nvPr/>
          </p:nvSpPr>
          <p:spPr>
            <a:xfrm>
              <a:off x="0" y="0"/>
              <a:ext cx="1646440" cy="881282"/>
            </a:xfrm>
            <a:custGeom>
              <a:rect b="b" l="l" r="r" t="t"/>
              <a:pathLst>
                <a:path extrusionOk="0" h="881282" w="1646440">
                  <a:moveTo>
                    <a:pt x="63161" y="0"/>
                  </a:moveTo>
                  <a:lnTo>
                    <a:pt x="1583280" y="0"/>
                  </a:lnTo>
                  <a:cubicBezTo>
                    <a:pt x="1618162" y="0"/>
                    <a:pt x="1646440" y="28278"/>
                    <a:pt x="1646440" y="63161"/>
                  </a:cubicBezTo>
                  <a:lnTo>
                    <a:pt x="1646440" y="818121"/>
                  </a:lnTo>
                  <a:cubicBezTo>
                    <a:pt x="1646440" y="834872"/>
                    <a:pt x="1639786" y="850938"/>
                    <a:pt x="1627941" y="862783"/>
                  </a:cubicBezTo>
                  <a:cubicBezTo>
                    <a:pt x="1616096" y="874627"/>
                    <a:pt x="1600031" y="881282"/>
                    <a:pt x="1583280" y="881282"/>
                  </a:cubicBezTo>
                  <a:lnTo>
                    <a:pt x="63161" y="881282"/>
                  </a:lnTo>
                  <a:cubicBezTo>
                    <a:pt x="28278" y="881282"/>
                    <a:pt x="0" y="853004"/>
                    <a:pt x="0" y="818121"/>
                  </a:cubicBezTo>
                  <a:lnTo>
                    <a:pt x="0" y="63161"/>
                  </a:lnTo>
                  <a:cubicBezTo>
                    <a:pt x="0" y="28278"/>
                    <a:pt x="28278" y="0"/>
                    <a:pt x="63161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0" y="-47625"/>
              <a:ext cx="1646440" cy="928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5"/>
          <p:cNvSpPr/>
          <p:nvPr/>
        </p:nvSpPr>
        <p:spPr>
          <a:xfrm>
            <a:off x="11828785" y="7392833"/>
            <a:ext cx="2164816" cy="2164816"/>
          </a:xfrm>
          <a:custGeom>
            <a:rect b="b" l="l" r="r" t="t"/>
            <a:pathLst>
              <a:path extrusionOk="0" h="2164816" w="2164816">
                <a:moveTo>
                  <a:pt x="0" y="0"/>
                </a:moveTo>
                <a:lnTo>
                  <a:pt x="2164817" y="0"/>
                </a:lnTo>
                <a:lnTo>
                  <a:pt x="2164817" y="2164816"/>
                </a:lnTo>
                <a:lnTo>
                  <a:pt x="0" y="2164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4" name="Google Shape;204;p5"/>
          <p:cNvGrpSpPr/>
          <p:nvPr/>
        </p:nvGrpSpPr>
        <p:grpSpPr>
          <a:xfrm>
            <a:off x="1997149" y="6095"/>
            <a:ext cx="7146851" cy="6501795"/>
            <a:chOff x="0" y="-47625"/>
            <a:chExt cx="1882298" cy="1712407"/>
          </a:xfrm>
        </p:grpSpPr>
        <p:sp>
          <p:nvSpPr>
            <p:cNvPr id="205" name="Google Shape;205;p5"/>
            <p:cNvSpPr/>
            <p:nvPr/>
          </p:nvSpPr>
          <p:spPr>
            <a:xfrm>
              <a:off x="0" y="0"/>
              <a:ext cx="1882298" cy="1664782"/>
            </a:xfrm>
            <a:custGeom>
              <a:rect b="b" l="l" r="r" t="t"/>
              <a:pathLst>
                <a:path extrusionOk="0" h="1664782" w="1882298">
                  <a:moveTo>
                    <a:pt x="55246" y="0"/>
                  </a:moveTo>
                  <a:lnTo>
                    <a:pt x="1827052" y="0"/>
                  </a:lnTo>
                  <a:cubicBezTo>
                    <a:pt x="1857564" y="0"/>
                    <a:pt x="1882298" y="24735"/>
                    <a:pt x="1882298" y="55246"/>
                  </a:cubicBezTo>
                  <a:lnTo>
                    <a:pt x="1882298" y="1609535"/>
                  </a:lnTo>
                  <a:cubicBezTo>
                    <a:pt x="1882298" y="1640047"/>
                    <a:pt x="1857564" y="1664782"/>
                    <a:pt x="1827052" y="1664782"/>
                  </a:cubicBezTo>
                  <a:lnTo>
                    <a:pt x="55246" y="1664782"/>
                  </a:lnTo>
                  <a:cubicBezTo>
                    <a:pt x="24735" y="1664782"/>
                    <a:pt x="0" y="1640047"/>
                    <a:pt x="0" y="1609535"/>
                  </a:cubicBezTo>
                  <a:lnTo>
                    <a:pt x="0" y="55246"/>
                  </a:lnTo>
                  <a:cubicBezTo>
                    <a:pt x="0" y="24735"/>
                    <a:pt x="24735" y="0"/>
                    <a:pt x="55246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0" y="-47625"/>
              <a:ext cx="1882298" cy="1712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5"/>
          <p:cNvSpPr/>
          <p:nvPr/>
        </p:nvSpPr>
        <p:spPr>
          <a:xfrm>
            <a:off x="2790801" y="4592019"/>
            <a:ext cx="1918035" cy="1458099"/>
          </a:xfrm>
          <a:custGeom>
            <a:rect b="b" l="l" r="r" t="t"/>
            <a:pathLst>
              <a:path extrusionOk="0" h="1458099" w="1918035">
                <a:moveTo>
                  <a:pt x="0" y="0"/>
                </a:moveTo>
                <a:lnTo>
                  <a:pt x="1918035" y="0"/>
                </a:lnTo>
                <a:lnTo>
                  <a:pt x="1918035" y="1458100"/>
                </a:lnTo>
                <a:lnTo>
                  <a:pt x="0" y="1458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10834" r="-9480" t="0"/>
            </a:stretch>
          </a:blipFill>
          <a:ln>
            <a:noFill/>
          </a:ln>
        </p:spPr>
      </p:sp>
      <p:sp>
        <p:nvSpPr>
          <p:cNvPr id="208" name="Google Shape;208;p5"/>
          <p:cNvSpPr/>
          <p:nvPr/>
        </p:nvSpPr>
        <p:spPr>
          <a:xfrm>
            <a:off x="2782933" y="663379"/>
            <a:ext cx="5575283" cy="3555332"/>
          </a:xfrm>
          <a:custGeom>
            <a:rect b="b" l="l" r="r" t="t"/>
            <a:pathLst>
              <a:path extrusionOk="0" h="3555332" w="5575283">
                <a:moveTo>
                  <a:pt x="0" y="0"/>
                </a:moveTo>
                <a:lnTo>
                  <a:pt x="5575283" y="0"/>
                </a:lnTo>
                <a:lnTo>
                  <a:pt x="5575283" y="3555332"/>
                </a:lnTo>
                <a:lnTo>
                  <a:pt x="0" y="35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9" name="Google Shape;209;p5"/>
          <p:cNvGrpSpPr/>
          <p:nvPr/>
        </p:nvGrpSpPr>
        <p:grpSpPr>
          <a:xfrm>
            <a:off x="1997149" y="6611629"/>
            <a:ext cx="9328900" cy="3526943"/>
            <a:chOff x="0" y="-47625"/>
            <a:chExt cx="2456994" cy="928907"/>
          </a:xfrm>
        </p:grpSpPr>
        <p:sp>
          <p:nvSpPr>
            <p:cNvPr id="210" name="Google Shape;210;p5"/>
            <p:cNvSpPr/>
            <p:nvPr/>
          </p:nvSpPr>
          <p:spPr>
            <a:xfrm>
              <a:off x="0" y="0"/>
              <a:ext cx="2456994" cy="881282"/>
            </a:xfrm>
            <a:custGeom>
              <a:rect b="b" l="l" r="r" t="t"/>
              <a:pathLst>
                <a:path extrusionOk="0" h="881282" w="2456994">
                  <a:moveTo>
                    <a:pt x="42324" y="0"/>
                  </a:moveTo>
                  <a:lnTo>
                    <a:pt x="2414670" y="0"/>
                  </a:lnTo>
                  <a:cubicBezTo>
                    <a:pt x="2425895" y="0"/>
                    <a:pt x="2436660" y="4459"/>
                    <a:pt x="2444598" y="12396"/>
                  </a:cubicBezTo>
                  <a:cubicBezTo>
                    <a:pt x="2452535" y="20334"/>
                    <a:pt x="2456994" y="31099"/>
                    <a:pt x="2456994" y="42324"/>
                  </a:cubicBezTo>
                  <a:lnTo>
                    <a:pt x="2456994" y="838958"/>
                  </a:lnTo>
                  <a:cubicBezTo>
                    <a:pt x="2456994" y="850183"/>
                    <a:pt x="2452535" y="860948"/>
                    <a:pt x="2444598" y="868885"/>
                  </a:cubicBezTo>
                  <a:cubicBezTo>
                    <a:pt x="2436660" y="876823"/>
                    <a:pt x="2425895" y="881282"/>
                    <a:pt x="2414670" y="881282"/>
                  </a:cubicBezTo>
                  <a:lnTo>
                    <a:pt x="42324" y="881282"/>
                  </a:lnTo>
                  <a:cubicBezTo>
                    <a:pt x="31099" y="881282"/>
                    <a:pt x="20334" y="876823"/>
                    <a:pt x="12396" y="868885"/>
                  </a:cubicBezTo>
                  <a:cubicBezTo>
                    <a:pt x="4459" y="860948"/>
                    <a:pt x="0" y="850183"/>
                    <a:pt x="0" y="838958"/>
                  </a:cubicBezTo>
                  <a:lnTo>
                    <a:pt x="0" y="42324"/>
                  </a:lnTo>
                  <a:cubicBezTo>
                    <a:pt x="0" y="31099"/>
                    <a:pt x="4459" y="20334"/>
                    <a:pt x="12396" y="12396"/>
                  </a:cubicBezTo>
                  <a:cubicBezTo>
                    <a:pt x="20334" y="4459"/>
                    <a:pt x="31099" y="0"/>
                    <a:pt x="42324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0" y="-47625"/>
              <a:ext cx="2456994" cy="928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5"/>
          <p:cNvSpPr/>
          <p:nvPr/>
        </p:nvSpPr>
        <p:spPr>
          <a:xfrm>
            <a:off x="2409409" y="7133613"/>
            <a:ext cx="1155768" cy="1155768"/>
          </a:xfrm>
          <a:custGeom>
            <a:rect b="b" l="l" r="r" t="t"/>
            <a:pathLst>
              <a:path extrusionOk="0" h="1155768" w="1155768">
                <a:moveTo>
                  <a:pt x="0" y="0"/>
                </a:moveTo>
                <a:lnTo>
                  <a:pt x="1155768" y="0"/>
                </a:lnTo>
                <a:lnTo>
                  <a:pt x="1155768" y="1155768"/>
                </a:lnTo>
                <a:lnTo>
                  <a:pt x="0" y="1155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5"/>
          <p:cNvGrpSpPr/>
          <p:nvPr/>
        </p:nvGrpSpPr>
        <p:grpSpPr>
          <a:xfrm>
            <a:off x="9343523" y="6095"/>
            <a:ext cx="8414830" cy="6501795"/>
            <a:chOff x="0" y="-47625"/>
            <a:chExt cx="2216251" cy="1712407"/>
          </a:xfrm>
        </p:grpSpPr>
        <p:sp>
          <p:nvSpPr>
            <p:cNvPr id="214" name="Google Shape;214;p5"/>
            <p:cNvSpPr/>
            <p:nvPr/>
          </p:nvSpPr>
          <p:spPr>
            <a:xfrm>
              <a:off x="0" y="0"/>
              <a:ext cx="2216251" cy="1664782"/>
            </a:xfrm>
            <a:custGeom>
              <a:rect b="b" l="l" r="r" t="t"/>
              <a:pathLst>
                <a:path extrusionOk="0" h="1664782" w="2216251">
                  <a:moveTo>
                    <a:pt x="46922" y="0"/>
                  </a:moveTo>
                  <a:lnTo>
                    <a:pt x="2169330" y="0"/>
                  </a:lnTo>
                  <a:cubicBezTo>
                    <a:pt x="2195244" y="0"/>
                    <a:pt x="2216251" y="21008"/>
                    <a:pt x="2216251" y="46922"/>
                  </a:cubicBezTo>
                  <a:lnTo>
                    <a:pt x="2216251" y="1617860"/>
                  </a:lnTo>
                  <a:cubicBezTo>
                    <a:pt x="2216251" y="1643774"/>
                    <a:pt x="2195244" y="1664782"/>
                    <a:pt x="2169330" y="1664782"/>
                  </a:cubicBezTo>
                  <a:lnTo>
                    <a:pt x="46922" y="1664782"/>
                  </a:lnTo>
                  <a:cubicBezTo>
                    <a:pt x="21008" y="1664782"/>
                    <a:pt x="0" y="1643774"/>
                    <a:pt x="0" y="1617860"/>
                  </a:cubicBezTo>
                  <a:lnTo>
                    <a:pt x="0" y="46922"/>
                  </a:lnTo>
                  <a:cubicBezTo>
                    <a:pt x="0" y="21008"/>
                    <a:pt x="21008" y="0"/>
                    <a:pt x="46922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0" y="-47625"/>
              <a:ext cx="2216251" cy="1712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10442809" y="4592019"/>
            <a:ext cx="1451865" cy="1451865"/>
          </a:xfrm>
          <a:custGeom>
            <a:rect b="b" l="l" r="r" t="t"/>
            <a:pathLst>
              <a:path extrusionOk="0" h="1451865" w="1451865">
                <a:moveTo>
                  <a:pt x="0" y="0"/>
                </a:moveTo>
                <a:lnTo>
                  <a:pt x="1451865" y="0"/>
                </a:lnTo>
                <a:lnTo>
                  <a:pt x="1451865" y="1451865"/>
                </a:lnTo>
                <a:lnTo>
                  <a:pt x="0" y="1451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5"/>
          <p:cNvSpPr/>
          <p:nvPr/>
        </p:nvSpPr>
        <p:spPr>
          <a:xfrm>
            <a:off x="10442809" y="720700"/>
            <a:ext cx="6216256" cy="3498011"/>
          </a:xfrm>
          <a:custGeom>
            <a:rect b="b" l="l" r="r" t="t"/>
            <a:pathLst>
              <a:path extrusionOk="0" h="3498011" w="6216256">
                <a:moveTo>
                  <a:pt x="0" y="0"/>
                </a:moveTo>
                <a:lnTo>
                  <a:pt x="6216257" y="0"/>
                </a:lnTo>
                <a:lnTo>
                  <a:pt x="6216257" y="3498011"/>
                </a:lnTo>
                <a:lnTo>
                  <a:pt x="0" y="349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5"/>
          <p:cNvSpPr/>
          <p:nvPr/>
        </p:nvSpPr>
        <p:spPr>
          <a:xfrm>
            <a:off x="2987293" y="8660856"/>
            <a:ext cx="4191911" cy="896793"/>
          </a:xfrm>
          <a:custGeom>
            <a:rect b="b" l="l" r="r" t="t"/>
            <a:pathLst>
              <a:path extrusionOk="0" h="896793" w="4191911">
                <a:moveTo>
                  <a:pt x="0" y="0"/>
                </a:moveTo>
                <a:lnTo>
                  <a:pt x="4191911" y="0"/>
                </a:lnTo>
                <a:lnTo>
                  <a:pt x="4191911" y="896793"/>
                </a:lnTo>
                <a:lnTo>
                  <a:pt x="0" y="896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-24665" l="-11675" r="0" t="-26984"/>
            </a:stretch>
          </a:blipFill>
          <a:ln>
            <a:noFill/>
          </a:ln>
        </p:spPr>
      </p:sp>
      <p:sp>
        <p:nvSpPr>
          <p:cNvPr id="219" name="Google Shape;219;p5"/>
          <p:cNvSpPr txBox="1"/>
          <p:nvPr/>
        </p:nvSpPr>
        <p:spPr>
          <a:xfrm>
            <a:off x="14498427" y="7928788"/>
            <a:ext cx="3079433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Taoyaun  11/19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Taipei 12/16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5288391" y="4997536"/>
            <a:ext cx="2746415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GDG Taoyuan</a:t>
            </a:r>
            <a:endParaRPr/>
          </a:p>
        </p:txBody>
      </p:sp>
      <p:sp>
        <p:nvSpPr>
          <p:cNvPr id="221" name="Google Shape;221;p5"/>
          <p:cNvSpPr txBox="1"/>
          <p:nvPr/>
        </p:nvSpPr>
        <p:spPr>
          <a:xfrm>
            <a:off x="12755601" y="4994419"/>
            <a:ext cx="3903464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Devfest Taipei 2022</a:t>
            </a:r>
            <a:endParaRPr/>
          </a:p>
        </p:txBody>
      </p:sp>
      <p:sp>
        <p:nvSpPr>
          <p:cNvPr id="222" name="Google Shape;222;p5"/>
          <p:cNvSpPr txBox="1"/>
          <p:nvPr/>
        </p:nvSpPr>
        <p:spPr>
          <a:xfrm>
            <a:off x="3581400" y="7124700"/>
            <a:ext cx="4479781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Python 官方說明文件</a:t>
            </a:r>
            <a:endParaRPr sz="3399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臺灣繁體中文翻譯計畫</a:t>
            </a:r>
            <a:endParaRPr sz="339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82000" y="7048500"/>
            <a:ext cx="2673934" cy="267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/>
          <p:nvPr/>
        </p:nvSpPr>
        <p:spPr>
          <a:xfrm flipH="1">
            <a:off x="0" y="0"/>
            <a:ext cx="18288000" cy="10313233"/>
          </a:xfrm>
          <a:custGeom>
            <a:rect b="b" l="l" r="r" t="t"/>
            <a:pathLst>
              <a:path extrusionOk="0" h="10274531" w="18288000">
                <a:moveTo>
                  <a:pt x="18288000" y="0"/>
                </a:moveTo>
                <a:lnTo>
                  <a:pt x="0" y="0"/>
                </a:lnTo>
                <a:lnTo>
                  <a:pt x="0" y="10274531"/>
                </a:lnTo>
                <a:lnTo>
                  <a:pt x="18288000" y="10274531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6"/>
          <p:cNvSpPr/>
          <p:nvPr/>
        </p:nvSpPr>
        <p:spPr>
          <a:xfrm>
            <a:off x="150496" y="8221205"/>
            <a:ext cx="1150584" cy="1150584"/>
          </a:xfrm>
          <a:custGeom>
            <a:rect b="b" l="l" r="r" t="t"/>
            <a:pathLst>
              <a:path extrusionOk="0" h="1150584" w="1150584">
                <a:moveTo>
                  <a:pt x="0" y="0"/>
                </a:moveTo>
                <a:lnTo>
                  <a:pt x="1150585" y="0"/>
                </a:lnTo>
                <a:lnTo>
                  <a:pt x="1150585" y="1150584"/>
                </a:lnTo>
                <a:lnTo>
                  <a:pt x="0" y="1150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6">
            <a:hlinkClick action="ppaction://hlinksldjump" r:id="rId5"/>
          </p:cNvPr>
          <p:cNvSpPr/>
          <p:nvPr/>
        </p:nvSpPr>
        <p:spPr>
          <a:xfrm>
            <a:off x="242400" y="480995"/>
            <a:ext cx="1098156" cy="1095410"/>
          </a:xfrm>
          <a:custGeom>
            <a:rect b="b" l="l" r="r" t="t"/>
            <a:pathLst>
              <a:path extrusionOk="0" h="1095410" w="1098156">
                <a:moveTo>
                  <a:pt x="0" y="0"/>
                </a:moveTo>
                <a:lnTo>
                  <a:pt x="1098156" y="0"/>
                </a:lnTo>
                <a:lnTo>
                  <a:pt x="1098156" y="1095410"/>
                </a:lnTo>
                <a:lnTo>
                  <a:pt x="0" y="1095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6">
            <a:hlinkClick action="ppaction://hlinksldjump" r:id="rId7"/>
          </p:cNvPr>
          <p:cNvSpPr/>
          <p:nvPr/>
        </p:nvSpPr>
        <p:spPr>
          <a:xfrm>
            <a:off x="129731" y="5647461"/>
            <a:ext cx="1171350" cy="1144994"/>
          </a:xfrm>
          <a:custGeom>
            <a:rect b="b" l="l" r="r" t="t"/>
            <a:pathLst>
              <a:path extrusionOk="0" h="1144994" w="1171350">
                <a:moveTo>
                  <a:pt x="0" y="0"/>
                </a:moveTo>
                <a:lnTo>
                  <a:pt x="1171350" y="0"/>
                </a:lnTo>
                <a:lnTo>
                  <a:pt x="1171350" y="1144994"/>
                </a:lnTo>
                <a:lnTo>
                  <a:pt x="0" y="1144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6">
            <a:hlinkClick action="ppaction://hlinksldjump" r:id="rId9"/>
          </p:cNvPr>
          <p:cNvSpPr/>
          <p:nvPr/>
        </p:nvSpPr>
        <p:spPr>
          <a:xfrm>
            <a:off x="129731" y="3007885"/>
            <a:ext cx="1210825" cy="1210825"/>
          </a:xfrm>
          <a:custGeom>
            <a:rect b="b" l="l" r="r" t="t"/>
            <a:pathLst>
              <a:path extrusionOk="0" h="1210825" w="1210825">
                <a:moveTo>
                  <a:pt x="0" y="0"/>
                </a:moveTo>
                <a:lnTo>
                  <a:pt x="1210825" y="0"/>
                </a:lnTo>
                <a:lnTo>
                  <a:pt x="1210825" y="1210826"/>
                </a:lnTo>
                <a:lnTo>
                  <a:pt x="0" y="1210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6"/>
          <p:cNvSpPr/>
          <p:nvPr/>
        </p:nvSpPr>
        <p:spPr>
          <a:xfrm>
            <a:off x="1524155" y="0"/>
            <a:ext cx="16763845" cy="10287000"/>
          </a:xfrm>
          <a:custGeom>
            <a:rect b="b" l="l" r="r" t="t"/>
            <a:pathLst>
              <a:path extrusionOk="0" h="10287000" w="18310194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6"/>
          <p:cNvSpPr/>
          <p:nvPr/>
        </p:nvSpPr>
        <p:spPr>
          <a:xfrm>
            <a:off x="3870647" y="1212312"/>
            <a:ext cx="3670990" cy="3560860"/>
          </a:xfrm>
          <a:custGeom>
            <a:rect b="b" l="l" r="r" t="t"/>
            <a:pathLst>
              <a:path extrusionOk="0" h="3560860" w="3670990">
                <a:moveTo>
                  <a:pt x="0" y="0"/>
                </a:moveTo>
                <a:lnTo>
                  <a:pt x="3670990" y="0"/>
                </a:lnTo>
                <a:lnTo>
                  <a:pt x="3670990" y="3560861"/>
                </a:lnTo>
                <a:lnTo>
                  <a:pt x="0" y="3560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6"/>
          <p:cNvSpPr/>
          <p:nvPr/>
        </p:nvSpPr>
        <p:spPr>
          <a:xfrm>
            <a:off x="4264025" y="1565769"/>
            <a:ext cx="2884233" cy="2884233"/>
          </a:xfrm>
          <a:custGeom>
            <a:rect b="b" l="l" r="r" t="t"/>
            <a:pathLst>
              <a:path extrusionOk="0" h="2884233" w="2884233">
                <a:moveTo>
                  <a:pt x="0" y="0"/>
                </a:moveTo>
                <a:lnTo>
                  <a:pt x="2884234" y="0"/>
                </a:lnTo>
                <a:lnTo>
                  <a:pt x="2884234" y="2884233"/>
                </a:lnTo>
                <a:lnTo>
                  <a:pt x="0" y="2884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6"/>
          <p:cNvSpPr/>
          <p:nvPr/>
        </p:nvSpPr>
        <p:spPr>
          <a:xfrm>
            <a:off x="3097588" y="569684"/>
            <a:ext cx="1546118" cy="1546118"/>
          </a:xfrm>
          <a:custGeom>
            <a:rect b="b" l="l" r="r" t="t"/>
            <a:pathLst>
              <a:path extrusionOk="0" h="1546118" w="1546118">
                <a:moveTo>
                  <a:pt x="0" y="0"/>
                </a:moveTo>
                <a:lnTo>
                  <a:pt x="1546118" y="0"/>
                </a:lnTo>
                <a:lnTo>
                  <a:pt x="1546118" y="1546118"/>
                </a:lnTo>
                <a:lnTo>
                  <a:pt x="0" y="1546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6"/>
          <p:cNvSpPr/>
          <p:nvPr/>
        </p:nvSpPr>
        <p:spPr>
          <a:xfrm>
            <a:off x="3354555" y="821438"/>
            <a:ext cx="1032183" cy="1042610"/>
          </a:xfrm>
          <a:custGeom>
            <a:rect b="b" l="l" r="r" t="t"/>
            <a:pathLst>
              <a:path extrusionOk="0" h="1042610" w="1032183">
                <a:moveTo>
                  <a:pt x="0" y="0"/>
                </a:moveTo>
                <a:lnTo>
                  <a:pt x="1032184" y="0"/>
                </a:lnTo>
                <a:lnTo>
                  <a:pt x="1032184" y="1042609"/>
                </a:lnTo>
                <a:lnTo>
                  <a:pt x="0" y="1042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6"/>
          <p:cNvSpPr/>
          <p:nvPr/>
        </p:nvSpPr>
        <p:spPr>
          <a:xfrm>
            <a:off x="3870647" y="5697440"/>
            <a:ext cx="3670990" cy="3560860"/>
          </a:xfrm>
          <a:custGeom>
            <a:rect b="b" l="l" r="r" t="t"/>
            <a:pathLst>
              <a:path extrusionOk="0" h="3560860" w="3670990">
                <a:moveTo>
                  <a:pt x="0" y="0"/>
                </a:moveTo>
                <a:lnTo>
                  <a:pt x="3670990" y="0"/>
                </a:lnTo>
                <a:lnTo>
                  <a:pt x="3670990" y="3560860"/>
                </a:lnTo>
                <a:lnTo>
                  <a:pt x="0" y="3560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6"/>
          <p:cNvSpPr/>
          <p:nvPr/>
        </p:nvSpPr>
        <p:spPr>
          <a:xfrm>
            <a:off x="11222950" y="1212312"/>
            <a:ext cx="3670990" cy="3560860"/>
          </a:xfrm>
          <a:custGeom>
            <a:rect b="b" l="l" r="r" t="t"/>
            <a:pathLst>
              <a:path extrusionOk="0" h="3560860" w="3670990">
                <a:moveTo>
                  <a:pt x="0" y="0"/>
                </a:moveTo>
                <a:lnTo>
                  <a:pt x="3670990" y="0"/>
                </a:lnTo>
                <a:lnTo>
                  <a:pt x="3670990" y="3560861"/>
                </a:lnTo>
                <a:lnTo>
                  <a:pt x="0" y="3560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6"/>
          <p:cNvSpPr/>
          <p:nvPr/>
        </p:nvSpPr>
        <p:spPr>
          <a:xfrm>
            <a:off x="11222950" y="5697440"/>
            <a:ext cx="3670990" cy="3560860"/>
          </a:xfrm>
          <a:custGeom>
            <a:rect b="b" l="l" r="r" t="t"/>
            <a:pathLst>
              <a:path extrusionOk="0" h="3560860" w="3670990">
                <a:moveTo>
                  <a:pt x="0" y="0"/>
                </a:moveTo>
                <a:lnTo>
                  <a:pt x="3670990" y="0"/>
                </a:lnTo>
                <a:lnTo>
                  <a:pt x="3670990" y="3560860"/>
                </a:lnTo>
                <a:lnTo>
                  <a:pt x="0" y="3560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6"/>
          <p:cNvSpPr/>
          <p:nvPr/>
        </p:nvSpPr>
        <p:spPr>
          <a:xfrm>
            <a:off x="4264025" y="6036677"/>
            <a:ext cx="2882386" cy="2882386"/>
          </a:xfrm>
          <a:custGeom>
            <a:rect b="b" l="l" r="r" t="t"/>
            <a:pathLst>
              <a:path extrusionOk="0" h="2882386" w="2882386">
                <a:moveTo>
                  <a:pt x="0" y="0"/>
                </a:moveTo>
                <a:lnTo>
                  <a:pt x="2882386" y="0"/>
                </a:lnTo>
                <a:lnTo>
                  <a:pt x="2882386" y="2882386"/>
                </a:lnTo>
                <a:lnTo>
                  <a:pt x="0" y="2882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6"/>
          <p:cNvSpPr/>
          <p:nvPr/>
        </p:nvSpPr>
        <p:spPr>
          <a:xfrm>
            <a:off x="3097588" y="4924381"/>
            <a:ext cx="1546118" cy="1546118"/>
          </a:xfrm>
          <a:custGeom>
            <a:rect b="b" l="l" r="r" t="t"/>
            <a:pathLst>
              <a:path extrusionOk="0" h="1546118" w="1546118">
                <a:moveTo>
                  <a:pt x="0" y="0"/>
                </a:moveTo>
                <a:lnTo>
                  <a:pt x="1546118" y="0"/>
                </a:lnTo>
                <a:lnTo>
                  <a:pt x="1546118" y="1546118"/>
                </a:lnTo>
                <a:lnTo>
                  <a:pt x="0" y="1546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6"/>
          <p:cNvSpPr/>
          <p:nvPr/>
        </p:nvSpPr>
        <p:spPr>
          <a:xfrm>
            <a:off x="3411734" y="5238527"/>
            <a:ext cx="917826" cy="917826"/>
          </a:xfrm>
          <a:custGeom>
            <a:rect b="b" l="l" r="r" t="t"/>
            <a:pathLst>
              <a:path extrusionOk="0" h="917826" w="917826">
                <a:moveTo>
                  <a:pt x="0" y="0"/>
                </a:moveTo>
                <a:lnTo>
                  <a:pt x="917826" y="0"/>
                </a:lnTo>
                <a:lnTo>
                  <a:pt x="917826" y="917826"/>
                </a:lnTo>
                <a:lnTo>
                  <a:pt x="0" y="917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6"/>
          <p:cNvSpPr/>
          <p:nvPr/>
        </p:nvSpPr>
        <p:spPr>
          <a:xfrm>
            <a:off x="11622323" y="1556621"/>
            <a:ext cx="2872243" cy="2872243"/>
          </a:xfrm>
          <a:custGeom>
            <a:rect b="b" l="l" r="r" t="t"/>
            <a:pathLst>
              <a:path extrusionOk="0" h="2872243" w="2872243">
                <a:moveTo>
                  <a:pt x="0" y="0"/>
                </a:moveTo>
                <a:lnTo>
                  <a:pt x="2872243" y="0"/>
                </a:lnTo>
                <a:lnTo>
                  <a:pt x="2872243" y="2872243"/>
                </a:lnTo>
                <a:lnTo>
                  <a:pt x="0" y="2872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6"/>
          <p:cNvSpPr/>
          <p:nvPr/>
        </p:nvSpPr>
        <p:spPr>
          <a:xfrm>
            <a:off x="10325588" y="439254"/>
            <a:ext cx="1546118" cy="1546118"/>
          </a:xfrm>
          <a:custGeom>
            <a:rect b="b" l="l" r="r" t="t"/>
            <a:pathLst>
              <a:path extrusionOk="0" h="1546118" w="1546118">
                <a:moveTo>
                  <a:pt x="0" y="0"/>
                </a:moveTo>
                <a:lnTo>
                  <a:pt x="1546118" y="0"/>
                </a:lnTo>
                <a:lnTo>
                  <a:pt x="1546118" y="1546117"/>
                </a:lnTo>
                <a:lnTo>
                  <a:pt x="0" y="1546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6"/>
          <p:cNvSpPr/>
          <p:nvPr/>
        </p:nvSpPr>
        <p:spPr>
          <a:xfrm>
            <a:off x="10546197" y="659862"/>
            <a:ext cx="1104900" cy="1104900"/>
          </a:xfrm>
          <a:custGeom>
            <a:rect b="b" l="l" r="r" t="t"/>
            <a:pathLst>
              <a:path extrusionOk="0" h="1104900" w="1104900">
                <a:moveTo>
                  <a:pt x="0" y="0"/>
                </a:moveTo>
                <a:lnTo>
                  <a:pt x="1104900" y="0"/>
                </a:lnTo>
                <a:lnTo>
                  <a:pt x="11049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6"/>
          <p:cNvSpPr/>
          <p:nvPr/>
        </p:nvSpPr>
        <p:spPr>
          <a:xfrm>
            <a:off x="11596764" y="6021260"/>
            <a:ext cx="2897803" cy="2897803"/>
          </a:xfrm>
          <a:custGeom>
            <a:rect b="b" l="l" r="r" t="t"/>
            <a:pathLst>
              <a:path extrusionOk="0" h="2897803" w="2897803">
                <a:moveTo>
                  <a:pt x="0" y="0"/>
                </a:moveTo>
                <a:lnTo>
                  <a:pt x="2897802" y="0"/>
                </a:lnTo>
                <a:lnTo>
                  <a:pt x="2897802" y="2897803"/>
                </a:lnTo>
                <a:lnTo>
                  <a:pt x="0" y="2897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6"/>
          <p:cNvSpPr/>
          <p:nvPr/>
        </p:nvSpPr>
        <p:spPr>
          <a:xfrm>
            <a:off x="10449891" y="4874402"/>
            <a:ext cx="1546118" cy="1546118"/>
          </a:xfrm>
          <a:custGeom>
            <a:rect b="b" l="l" r="r" t="t"/>
            <a:pathLst>
              <a:path extrusionOk="0" h="1546118" w="1546118">
                <a:moveTo>
                  <a:pt x="0" y="0"/>
                </a:moveTo>
                <a:lnTo>
                  <a:pt x="1546118" y="0"/>
                </a:lnTo>
                <a:lnTo>
                  <a:pt x="1546118" y="1546117"/>
                </a:lnTo>
                <a:lnTo>
                  <a:pt x="0" y="1546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6"/>
          <p:cNvSpPr/>
          <p:nvPr/>
        </p:nvSpPr>
        <p:spPr>
          <a:xfrm>
            <a:off x="10714488" y="5169506"/>
            <a:ext cx="1016924" cy="955909"/>
          </a:xfrm>
          <a:custGeom>
            <a:rect b="b" l="l" r="r" t="t"/>
            <a:pathLst>
              <a:path extrusionOk="0" h="955909" w="1016924">
                <a:moveTo>
                  <a:pt x="0" y="0"/>
                </a:moveTo>
                <a:lnTo>
                  <a:pt x="1016924" y="0"/>
                </a:lnTo>
                <a:lnTo>
                  <a:pt x="1016924" y="955909"/>
                </a:lnTo>
                <a:lnTo>
                  <a:pt x="0" y="955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6"/>
          <p:cNvSpPr/>
          <p:nvPr/>
        </p:nvSpPr>
        <p:spPr>
          <a:xfrm flipH="1">
            <a:off x="8187887" y="2115802"/>
            <a:ext cx="2388813" cy="2045421"/>
          </a:xfrm>
          <a:custGeom>
            <a:rect b="b" l="l" r="r" t="t"/>
            <a:pathLst>
              <a:path extrusionOk="0" h="2045421" w="2388813">
                <a:moveTo>
                  <a:pt x="2388813" y="0"/>
                </a:moveTo>
                <a:lnTo>
                  <a:pt x="0" y="0"/>
                </a:lnTo>
                <a:lnTo>
                  <a:pt x="0" y="2045420"/>
                </a:lnTo>
                <a:lnTo>
                  <a:pt x="2388813" y="2045420"/>
                </a:lnTo>
                <a:lnTo>
                  <a:pt x="2388813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6"/>
          <p:cNvSpPr/>
          <p:nvPr/>
        </p:nvSpPr>
        <p:spPr>
          <a:xfrm flipH="1">
            <a:off x="15541640" y="2115802"/>
            <a:ext cx="2388813" cy="2045421"/>
          </a:xfrm>
          <a:custGeom>
            <a:rect b="b" l="l" r="r" t="t"/>
            <a:pathLst>
              <a:path extrusionOk="0" h="2045421" w="2388813">
                <a:moveTo>
                  <a:pt x="2388812" y="0"/>
                </a:moveTo>
                <a:lnTo>
                  <a:pt x="0" y="0"/>
                </a:lnTo>
                <a:lnTo>
                  <a:pt x="0" y="2045420"/>
                </a:lnTo>
                <a:lnTo>
                  <a:pt x="2388812" y="2045420"/>
                </a:lnTo>
                <a:lnTo>
                  <a:pt x="2388812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6"/>
          <p:cNvSpPr/>
          <p:nvPr/>
        </p:nvSpPr>
        <p:spPr>
          <a:xfrm flipH="1">
            <a:off x="8187887" y="6553869"/>
            <a:ext cx="2388813" cy="2045421"/>
          </a:xfrm>
          <a:custGeom>
            <a:rect b="b" l="l" r="r" t="t"/>
            <a:pathLst>
              <a:path extrusionOk="0" h="2045421" w="2388813">
                <a:moveTo>
                  <a:pt x="2388813" y="0"/>
                </a:moveTo>
                <a:lnTo>
                  <a:pt x="0" y="0"/>
                </a:lnTo>
                <a:lnTo>
                  <a:pt x="0" y="2045421"/>
                </a:lnTo>
                <a:lnTo>
                  <a:pt x="2388813" y="2045421"/>
                </a:lnTo>
                <a:lnTo>
                  <a:pt x="2388813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6"/>
          <p:cNvSpPr/>
          <p:nvPr/>
        </p:nvSpPr>
        <p:spPr>
          <a:xfrm flipH="1">
            <a:off x="15541640" y="6553869"/>
            <a:ext cx="2388813" cy="2045421"/>
          </a:xfrm>
          <a:custGeom>
            <a:rect b="b" l="l" r="r" t="t"/>
            <a:pathLst>
              <a:path extrusionOk="0" h="2045421" w="2388813">
                <a:moveTo>
                  <a:pt x="2388812" y="0"/>
                </a:moveTo>
                <a:lnTo>
                  <a:pt x="0" y="0"/>
                </a:lnTo>
                <a:lnTo>
                  <a:pt x="0" y="2045421"/>
                </a:lnTo>
                <a:lnTo>
                  <a:pt x="2388812" y="2045421"/>
                </a:lnTo>
                <a:lnTo>
                  <a:pt x="2388812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6"/>
          <p:cNvSpPr txBox="1"/>
          <p:nvPr/>
        </p:nvSpPr>
        <p:spPr>
          <a:xfrm>
            <a:off x="8722092" y="2669210"/>
            <a:ext cx="1320403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More ?</a:t>
            </a:r>
            <a:endParaRPr/>
          </a:p>
        </p:txBody>
      </p:sp>
      <p:sp>
        <p:nvSpPr>
          <p:cNvPr id="255" name="Google Shape;255;p6"/>
          <p:cNvSpPr txBox="1"/>
          <p:nvPr/>
        </p:nvSpPr>
        <p:spPr>
          <a:xfrm>
            <a:off x="8585051" y="7154337"/>
            <a:ext cx="1668221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Article ?</a:t>
            </a:r>
            <a:endParaRPr/>
          </a:p>
        </p:txBody>
      </p:sp>
      <p:sp>
        <p:nvSpPr>
          <p:cNvPr id="256" name="Google Shape;256;p6"/>
          <p:cNvSpPr txBox="1"/>
          <p:nvPr/>
        </p:nvSpPr>
        <p:spPr>
          <a:xfrm>
            <a:off x="16063342" y="7146629"/>
            <a:ext cx="1386457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Code ?</a:t>
            </a:r>
            <a:endParaRPr/>
          </a:p>
        </p:txBody>
      </p:sp>
      <p:sp>
        <p:nvSpPr>
          <p:cNvPr id="257" name="Google Shape;257;p6"/>
          <p:cNvSpPr txBox="1"/>
          <p:nvPr/>
        </p:nvSpPr>
        <p:spPr>
          <a:xfrm>
            <a:off x="15742112" y="2669210"/>
            <a:ext cx="1987867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Connect ?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